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84" r:id="rId1"/>
  </p:sldMasterIdLst>
  <p:notesMasterIdLst>
    <p:notesMasterId r:id="rId56"/>
  </p:notesMasterIdLst>
  <p:sldIdLst>
    <p:sldId id="310" r:id="rId2"/>
    <p:sldId id="31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4" r:id="rId32"/>
    <p:sldId id="287" r:id="rId33"/>
    <p:sldId id="290" r:id="rId34"/>
    <p:sldId id="288" r:id="rId35"/>
    <p:sldId id="289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15CE1-4AEE-470A-AB7C-A0F1D8AA584E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A5493-3850-427A-83F7-5902EA3D8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26" y="5072074"/>
            <a:ext cx="297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Мирошниченко Е.П.</a:t>
            </a:r>
          </a:p>
          <a:p>
            <a:pPr algn="ctr"/>
            <a:r>
              <a:rPr lang="ru-RU" dirty="0" smtClean="0"/>
              <a:t>  учитель начальных классов</a:t>
            </a:r>
          </a:p>
          <a:p>
            <a:pPr algn="ctr"/>
            <a:r>
              <a:rPr lang="ru-RU" dirty="0" smtClean="0"/>
              <a:t>МБОУ СОШ № 9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000240"/>
            <a:ext cx="7185663" cy="1754326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Формирование УУД на уроках математики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285852" y="1357298"/>
            <a:ext cx="750095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Возрастные особенности формирования познавательных универсальных учебных действий у младших школьников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начальной школе предмет “Математика” является основой развития у учащихся познавательных универсальных учебных действий.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успешного обучения в начальной школе должны быть сформированы следующие познавательные универсальные учебные действия: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общеучебные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логические, действия постановки и решения проблем.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57224" y="0"/>
            <a:ext cx="7000924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общеучебным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универсальным действиям относятся: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самостоятельное выделение и формулирование познавательной цели;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поиск и выделение необходимой информации; применение методов информационного поиска, в том числе с помощью компьютерных средств;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структурирование знаний;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осознанное и произвольное построение речевого высказывания в устной и письменной форме;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 наиболее эффективных способов решения задач в зависимости от конкретных условий;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рефлексия способов и условий действия, контроль и оценка процесса и результатов деятельности;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85720" y="357166"/>
            <a:ext cx="835824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основной и второстепенной информации; свободная ориентация и восприятие текстов художественного, научного, публицистического и официально – делового стилей;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понимание и адекватная оценка языка средств массовой информации;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постановка и формулирование проблемы, самостоятельное создание алгоритмов деятельности при решении проблем творческого и поискового характера.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Важно отметить такое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общеучебное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универсальное учебное действие как рефлексия. Рефлексия учащимися своих действий предполагает осознание ими всех компонентов учебной деятельности.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714480" y="785794"/>
            <a:ext cx="714376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Особую группу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общеучебных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универсальных действий составляют знаково-символические действия: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моделирование – преобразование объекта из чувственной формы в модель, где выделены существенные характеристики объекта (пространственно-графическая или знаково-символическая);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преобразование модели с целью выявления общих законов, определяющих данную предметную область.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42910" y="214290"/>
            <a:ext cx="807249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Логическими универсальными действиями являются: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объектов с целью выделения признаков (существенных, несущественных)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синтез – составление целого из частей, в том числе самостоятельное достраивание с восполнением недостающих компонентов;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 оснований и критериев для сравнения,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сериации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классификации объектов;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подведение под понятие, выведение следствий;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установление причинно-следственных связей, представление цепочек объектов и явлений;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логической цепочки рассуждений, анализ истинности утверждений;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доказательство;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выдвижение гипотез и их обоснование.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42976" y="428604"/>
            <a:ext cx="72152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Постановка и решение проблемы: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формулирование проблемы;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самостоятельное создание способов решения проблем творческого и поискового характера.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Следует помнить, что при  формировании  познавательных  УУД  необходимо обращать внимание на установление связей между вводимыми учителем понятиями и прошлым  опытом  детей, в этом случае ученику легче увидеть, воспринять и осмыслить учебный материал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571480"/>
            <a:ext cx="835824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Предполагается, что результатом  формирования  познавательных универсальных учебных действий будут являться умения: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произвольно и осознанно владеть общим приемом решения задач;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осуществлять поиск необходимой информации для выполнения учебных заданий;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знаково-символические средства, в том числе модели и схемы для решения учебных задач;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ориентироваться на разнообразие способов решения задач;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учиться основам смыслового чтения художественных и познавательных текстов; уметь выделять существенную информацию из текстов разных видов;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осуществлять анализ объектов с выделением существенных и несущественных признаков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осуществлять синтез как составление целого из частей;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осуществлять сравнение,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сериацию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классификацию по заданным критериям;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1472" y="1142984"/>
            <a:ext cx="835821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(Предполагается, что результатом  формирования  познавательных универсальных учебных действий будут являться умения: 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устанавливать причинно-следственные связи;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строить рассуждения в форме связи простых суждений об объекте, его строении, свойствах и связях;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устанавливать аналогии;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владеть общим приемом решения учебных задач;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осуществлять расширенный поиск информации с использованием ресурсов библиотеки, образовательного пространства родного края (малой родины);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создавать и преобразовывать модели и схемы для решения задач;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осуществлять выбор наиболее эффективных способов решения образовательных задач в зависимости от конкретных условий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00034" y="0"/>
            <a:ext cx="842965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Конкретизируем содержание познавательных  УУД , которые формируются на уроках  математики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осознание, что такое свойства предмета – общие, различные, существенные, несущественные, необходимые, достаточные;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моделирование;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знаково-символической записи математического понятия;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овладение приёмами анализа и синтеза объекта и его свойств;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индуктивного умозаключения;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выведение следствий из определения понятия;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приводить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контрпримеры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 из важнейших познавательных универсальных действий: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решать проблемы или задачи.</a:t>
            </a:r>
            <a:r>
              <a:rPr lang="ru-RU" sz="2400" dirty="0" smtClean="0"/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571480"/>
            <a:ext cx="84296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Усвоение общего приёма решения задач в начальной  школе  базируется 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сформированности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логических операций – умении анализировать объект, осуществлять сравнение, выделять общее и различное, осуществлять классификацию,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сериацию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логическую мультипликацию (логическое умножение), устанавливать аналогии. В силу сложного системного характера общего приема решения задач данное универсальное учебное действие может рассматриваться как модельное для системы познавательных действий. Решение задач выступает и как цель, и как средство обучения. Умение ставить и решать задачи является одним из основных показателей уровня развития учащихся, открывает им пути овладения новыми знаниями.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571480"/>
            <a:ext cx="7772400" cy="6143668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Перемены, происходящие в современном обществе, требуют ускоренного совершенствования образовательного пространства, определения целей образования, учитывающих государственные, социальные и личностные потребности и интересы. В связи с этим приоритетным направлением становится обеспечение развивающего потенциала новых образовательных стандартов. Новые социальные запросы определяют цели образования как общекультурное, личностное и познавательное развитие учащихся, обеспечивающие такую ключевую компетенцию образования как “научить учиться”. Важнейшей задачей современной системы образования является  формирование  совокупности “универсальных учебных действий”, обеспечивающих компетенцию “научить учиться”, а не только освоение учащимися конкретных предметных знаний и навыков в рамках отдельных дисциплин.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57224" y="571480"/>
            <a:ext cx="778674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обучении различным предметам используются задачи, которые принято называть учебными. С их помощью формируются предметные знания, умения, навыки. Особенно широко применяются задачи в математике. Как правило, в них используются математические способы решения. В связи с этим анализ содержания общего приема решения задач будет рассмотрен сначала на учебном предмете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“Математика”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Общий прием решения задач включает: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знания этапов решения (процесса), методов (способов) решения, типов задач, оснований выбора способа решения, а также владение предметными знаниями: понятиями, определениями терминов, правилами, формулами, логическими приемами и операциями.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71472" y="928670"/>
            <a:ext cx="828680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Существуют различные подходы при анализе процесса (хода) решения задачи: логико-математический (выделяют логические операции, входящие в этот процесс), психологический (анализируют мыслительные операции, на основе которых он протекает) и педагогический (приемы обучения, формирующие у учащихся умение решать задачи). При всем многообразии подходов к обучению решению задач, к этапам решения можно выделить следующие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компоненты общего приема: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42910" y="4786322"/>
            <a:ext cx="8001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I. Анализ текста задачи (семантический, логический, математический)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является центральным компонентом приема решения задач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20" y="285728"/>
            <a:ext cx="885828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II. Перевод текста на язык математики с помощью вербальных и невербальных средств.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результате анализа задачи текст выступает как совокупность определенных смысловых единиц. Однако текстовая форма выражения этих величин сообщения часто включает несущественную для решения задач информацию. Чтобы можно было работать только с существенными смысловыми единицами, текст задачи записывается кратко с использованием условной символики. После того как данные задачи специально вычленены в краткую запись, следует перейти к анализу отношений и связей между этими данными. Для этого осуществляется перевод текста на язык графических моделей, понимаемый как представление текста с помощью невербальных средств – моделей различного вида: чертежа, схемы, графика, таблицы, символического рисунка, формулы, уравнений и др. Перевод текста в форму модели позволяет обнаружить в нем свойства и отношения, которые часто с трудом выявляются при чтении текста.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85720" y="857232"/>
            <a:ext cx="84296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III. Установление отношений между данными и вопросом.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основе анализа условия и вопроса задачи определяется способ ее решения (вычислить, построить, доказать), выстраивается последовательность конкретных действий. При этом устанавливается достаточность, недостаточность или избыточность данных. Выделяются четыре типа отношений между объектами и их величинами: равенство, часть/целое, разность, кратность, – сочетание которых определяет разнообразие способов решения задач. Анализ практики обучения показывает, что особую трудность для учащихся представляют задачи с отношением кратности.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71736" y="571480"/>
            <a:ext cx="571504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IV. Составление плана решения.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основании выявленных отношений между величинами объектов выстраивается последовательность действий – план решения. Особое значение имеет составление плана решения для сложных, составных задач.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V. Осуществление плана решения.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857224" y="1928802"/>
            <a:ext cx="82867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VI. Проверка и оценка решения задачи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Проверка проводится с точки зрения адекватности плана решения, способа решения, ведущего к результату (рациональность способа, нет ли более простого). Одним из вариантов проверки правильности решения, особенно в начальной школе, является способ составления и решения задачи, обратной данной.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5720" y="428604"/>
            <a:ext cx="885828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Общий прием решения задач должен быть предметом специального усвоения с последовательной отработкой каждого из составляющих его компонентов. Овладение этим приемом позволит учащимся самостоятельно анализировать и решать различные типы задач. Описанный обобщенный прием решения задач применительно к математике в своей общей структуре может быть перенесен на любой учебный предмет. По отношению к предметам естественного цикла содержание приема не требует существенных изменений – различия будут касаться специфического предметного языка описания элементов задачи, их структуры и способов знаково-символического представления отношений между ними. Влияние специфики учебного предмета на освоение рассматриваемого универсального учебного действия проявляет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прежде всего в различиях смысловой работы над текстом задачи. Так, при решении математических задач необходимо абстрагироваться от конкретной ситуации, описанной в тексте, и выделить структуру отношений, которые связывают элементы текста. При решении задач предметов гуманитарного цикла конкретная ситуация, как правило, анализируется не с целью абстрагирования от ее особенностей, а наоборот, с целью выделения специфических особенностей этих ситуаций для последующего обобщения полученной предметной информации.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85720" y="500042"/>
            <a:ext cx="88582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Моделирование как универсальное учебное действие.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период начального образования основным показателем развития знаково-символических универсальных учебных действий становится овладение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моделированием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Обучение по действующим программам любых учебных предметов предполагает применение разных знаково-символических средств (цифры, буквы, схемы и др.), которые, как правило, не являются специальным объектом усвоения с точки зрения их характеристик как знаковых систем. Использование разных знаково-символических средств для выражения одного и того же содержания выступает способом отделения содержания от формы, что всегда рассматривалось в педагогике и психологии в качестве существенного показателя понимания учащимися задачи. Из разных видов деятельности со знаково-символическими средствами наибольшее применение в обучении имеет моделирование. Более того, в концепции развивающего обучения Д.Б.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Эльконина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В.В. Давыдова моделирование включено в учебную деятельность как одно из действий, которое должно быть сформировано уже к концу начальной школы. Анализ философской литературы показал, что в моделировании выделяется несколько этапов: выбор (построение) модели, работа с моделью и переход к реальности.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28596" y="928670"/>
            <a:ext cx="807249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Аналогичные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(компоненты) входят в состав учебного моделирования: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предварительный анализ текста задачи;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перевод текста на знаково-символический язык, который может осуществляться вещественными или графическими средствами;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модели;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моделью;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соотнесение результатов, полученных на модели, с реальностью (с текстами).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571604" y="1571612"/>
            <a:ext cx="67151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компонент деятельности моделирования имеет свое содержание со своим составом операций и своими средствами, которые согласно психологическим исследованиям должны стать самостоятельным предметом усвоения.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14480" y="1142984"/>
            <a:ext cx="742952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личности в системе образования обеспечивается, прежде всего, через  формирование  универсальных учебных действий ( УУД ), которые выступают инвариантной основой образовательного и воспитательного процесса. Овладение учащимися универсальными учебными действиями выступает как способность к саморазвитию и самосовершенствованию путем сознательного и активного присвоения нового социального  опыта .  УУД  создают возможность самостоятельного успешного усвоения новых знаний, умений и компетентностей, включая организацию усвоения, то есть умения учиться.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428596" y="285728"/>
            <a:ext cx="828680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приемов анализа, который ведет к пониманию текста, является выделение смысловых опорных пунктов текста, которые способствуют построению структуры текста. В общей деятельности моделирования действие анализа является подготовительным этапом для осуществления действия перевода и построения модели. Перевод текста на знаково-символический язык делает обозримыми связи и отношения, скрытые в тексте, и способствует тем самым поиску и нахождению решения. Эффективность перевода текста определяется видом используемых знаково-символических средств. Поскольку перевод текста на знаково-символический язык нужен не сам по себе, а для получения новой информации, то в процессе перевода должны учитываться требования, предъявляемые к выбору и характеристикам знаково-символических средств.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357166"/>
            <a:ext cx="892971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модели.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моделью. Вынесение во внешний план элементов задачи и их отношений настолько обнажает связи и зависимости между величинами, что иногда перевод сразу ведет к открытию решения. Однако во многих задачах перевод текста на язык графики является только началом анализа, а для решения требуется дальнейшая работа со схемами. Именно здесь возникает необходимость формирования у учащихся умения работать с моделями, преобразовывать их. При этом необходимо иметь в виду, что уровень графической подготовки при построении модели и работе с ней (согласно психологическим исследованиям) определяется главным образом не степенью владения учеником техникой выполнения графического изображения, а тем, насколько он готов к мысленным преобразованиям образно-знаковых моделей, насколько подвижно его образное мышление.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857232"/>
            <a:ext cx="878684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Работу с моделью можно вести в двух направлениях: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достраивание схемы, исходя из логического выведения, расшифровки данных задачи;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видоизменение схемы, ее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переконструирование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Соотнесение результатов, полученных на модели, с реальностью (с текстом). Моделирование осуществляется для того, чтобы получить новые данные о реальности или ее описании, поэтому необходимым моментом деятельности моделирования является соотнесение результатов с текстом. Из практики известно, что учащиеся после решения задачи так или иначе проверяют свои ответы для доказательства того, что они удовлетворяют условиям и требованиям задачи. Принципиально важным при проверке ответов решения задачи для деятельности моделирования является не столько выявление правильности (точности), сколько соотнесение данных, полученных на модели, с ее описанием в тексте. Поскольку перевод текста на знаково-символический язык, приводящий к построению модели, является важным этапом решения задач и вместе с тем вызывает наибольшие трудности у учащихся, рассмотрим его более подробно.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642918"/>
            <a:ext cx="878684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Существует два варианта построения моделей: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Материализация структуры текста задачи с помощью использования знаково-символических средств для всех его составляющих в соответствии с последовательностью изложения информации в задаче. Завершающим этапом построения модели при этом способе будет символическое представление вопроса задачи. Созданная модель текста дает возможность выделить отношения между компонентами задачи, на основе которых находятся действия, приводящие к ответу на вопрос.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Материализация логической схемы анализа текста задачи, начиная с символического представления вопроса и всех данных (известных и неизвестных), необходимых для ответа на него. В такой модели фиксируется последовательность действий по решению задачи. При первом варианте моделирования текста задачи могут быть использованы самые разные знаково-символические средства (отрезки, ионические знаки и др.).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928670"/>
            <a:ext cx="864396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этом каждое из данных задачи представляется в виде отдельных конкретных символов. При втором варианте моделирования наиболее удобными являются графы (простейшие математические модели). Последовательность операций решения в виде графа вытекает из более общих схем, в которых отражаются основные отношения между данными задачи. Поскольку такого типа модели представляют конечный результат ориентировки в тексте задачи, то для их построения необходимо владение умением осуществлять полный анализ текста, выделять все компоненты (объекты, их величины, отношения между ними и др.). При создании различного типа моделей очень важно определить, какая информация должна быть включена в модель, какие средства (символы, знаки) будут употребляться для каждой выделенной составляющей текста, какие из них должны иметь одинаковую символику, а какие – различную. В процессе построения модели и работы с ней проводится анализ текста и его перевод на математический язык: выделяются известные и неизвестные объекты, величины, отношения между ними, основные и промежуточные вопросы.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1000108"/>
            <a:ext cx="87154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Важнейшей задачей современной системы образования является формирование совокупности “универсальных учебных действий”, обеспечивающих компетенцию “научить учиться”, а не только освоение учащимися конкретных предметных знаний и навыков в рамках отдельных дисциплин.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настоящее время, в век компьютеров и новых технологий, для достижения результатов, важно, в первую очередь, инициировать у детей собственные вопросы: "Чему мне нужно научиться?” и "Как мне этому научиться”.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0" y="0"/>
            <a:ext cx="864396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46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1 КЛАСС </a:t>
            </a:r>
          </a:p>
          <a:p>
            <a:pPr marL="0" marR="0" lvl="0" indent="1746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ерспективная начальная школа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ЛИЧНОСТНЫХ УУД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Обучающиеся научатся или получат возможность научиться прояв­лять познавательную инициативу в оказании помощи соученикам.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 заданий, ориентирующая младшего школьника на оказание помощи героям учебника (Маше или Мише) или своему соседу по парте.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Задания типа «Ты можешь помочь Маше и Мише, если внима­тельно посмотришь на рисунок и...».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1) - 8 (1), 16 (1), 17 (4), 27 (5), 36 (1), 37 (5), 39 (1), 40 (1), 52(1), 93(1);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2)-39 (2), 24(1), 44 (1),68(1,2).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028343"/>
            <a:ext cx="72152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РЕГУЛЯТИВНЫХ УУД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Обучающиеся научатся или получат возможность научиться кон­тролировать свою деятельность по ходу или результатам выпол­нения задания.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заданий, ориентирующая младшего школьника на проверку правильности выполнения задания по правилу, алгорит­му, с помощью таблицы, инструментов, рисунков и т. д.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Задания типа «Проверь свое решение по «Таблице сложения» или «Какое правило поможет тебе выполнить это задание?».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(ч. 1) - 9 (3), 83 (1),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89 (2),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90 (3);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(ч. 2) - 14 (1), 10 (2), 11 (5), 26 (2), 27 (4), 39 (2), 40 (2), 52 (3), 53 (2), 56 (2), 71 (1), 67 (3), 79 (1).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028343"/>
            <a:ext cx="81439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КОММУНИКАТИВНЫХ УУД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Обучающиеся научатся или получат возможность научиться взаимо­действовать (сотрудничать) с соседом по парте, в группе.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Задания типа «Запиши ответ задачи, которую ты придумал и ре­шил. Предложи соседу по парте придумать задачу, при решении ко­торой получился бы этот же ответ. Сверьте решения своих задач».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(ч. 1) - 6 (1), 11 (4), 14 (1), 15 (1), 16 (1), 19 (3), 20 (3), 25 (6), 27 (6), 31 (5), 35 (3), 44 (2), 48 (2), 49 (3), 54 (1, 2), 55 (1, 2), 56 (1), 70 (2), 76 (1, 2), 80 (5), 82 (1, 2), 88 (3),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89 (2),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90 (3), 93 (2);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(ч. 2) - 8 (2), 17 (4), 19 (4), 13 (1), 32 (1), 36 (1), 37 (2, 3), 23 (3), 46 (5), 49 (4), 62 (1).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720840"/>
            <a:ext cx="75009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ФОРМИРОВАНИЕ ПОЗНАВАТЕЛЬНЫХ УУД</a:t>
            </a:r>
          </a:p>
          <a:p>
            <a:r>
              <a:rPr lang="ru-RU" b="1" dirty="0" smtClean="0"/>
              <a:t>Обучающиеся научатся или получат возможность научиться:</a:t>
            </a:r>
            <a:endParaRPr lang="ru-RU" dirty="0" smtClean="0"/>
          </a:p>
          <a:p>
            <a:r>
              <a:rPr lang="ru-RU" dirty="0" smtClean="0"/>
              <a:t>1.	Подводить под понятие (формулировать правило) на основе</a:t>
            </a:r>
            <a:br>
              <a:rPr lang="ru-RU" dirty="0" smtClean="0"/>
            </a:br>
            <a:r>
              <a:rPr lang="ru-RU" dirty="0" smtClean="0"/>
              <a:t>выделения существенных признаков.</a:t>
            </a:r>
          </a:p>
          <a:p>
            <a:r>
              <a:rPr lang="ru-RU" dirty="0" smtClean="0"/>
              <a:t>У (ч. 1) - 6 (2, 3), 7 (4-6), 65 (1), 71 (1, 2), 77 (1, 2), 83 (1), 90 (1);</a:t>
            </a:r>
          </a:p>
          <a:p>
            <a:r>
              <a:rPr lang="ru-RU" dirty="0" smtClean="0"/>
              <a:t>У (ч. 2) - 4 (1, 2), 5 (1), 8 </a:t>
            </a:r>
            <a:r>
              <a:rPr lang="ru-RU" i="1" dirty="0" smtClean="0"/>
              <a:t>(1,2, </a:t>
            </a:r>
            <a:r>
              <a:rPr lang="ru-RU" dirty="0" smtClean="0"/>
              <a:t>3), 14 (1), 77 (1), 10 (3), 11 (5), 26 (1, 2), 20 (2), 22 (1), 38 (1), 39 (2), 23 (1), 40 (1), 42 (1), 44 (1), 53 (2), 73 (1), 75 (1).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00232" y="1571612"/>
            <a:ext cx="650082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широком значении термин “универсальные учебные действия” означает умение учиться, т.е. способность субъекта к саморазвитию и самосовершенствованию путем сознательного и активного присвоения нового социального  опыта 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8501090" cy="617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46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ПОЗНАВАТЕЛЬНЫХ УУД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Обучающиеся научатся или получат возможность научиться: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	Владеть общими приемами решения задач, выполнения за­даний и вычислений: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выполнять задания с использованием материальных объектов (счетных палочек, указателей и др.), рисунков, схем: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1) - 14 (1), 24 (1, 2, 3), 25 (4,5), 30 (1), 41 (5), 59 (3,4), 62 (1), 63 (1), 64 (2), 65 (2), 69 (5), 71 (3), 83 (2), 90 (2), 93 (2);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2) - 4 (4), 5 (2), 8 (1), 27 (4), 28 (1), 15 (2), 20 (1,2), 21 (4), 22 (3), 29 (1), 30 (1), 13 (1), 31 (1), 41 (2), 39 (3), 24 (3), 40 (1), 45 (3,4), 65 (3), 71 (2);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	выполнять задания на основе рисунков и схем, выполненных са­мостоятельно: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1) - 5 (5), 8 (1), 11 (4), 12 (2), 14 (2), 16 (2), 18 (1, 2, 3), 23 (2), 30 (2, 3), 38 (3), 48 (1, 2) 49 (2), 53 (6), 69 (6), 70 (3), 74 (3), 75 (6), 86 (3), 87 (6), 90 (3), 92 (1);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2) - 3 (2, 3), 4 (2), 77 (2), 19 (6), 21 (3);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	выполнять задания на основе использования свойств арифме­тических действий'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2) - 27 (5), 39 (3), 40 (2), 42 (2, 3), 54 (3), 57 (3,4), 69 (1, 2), 7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6(2).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428728" y="428605"/>
            <a:ext cx="70723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46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ПОЗНАВАТЕЛЬНЫХ УУД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	Проводить сравнение,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сериацию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классификацию, выбирая наиболее эффективный способ решения   или верное   решение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(правильный ответ).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1) - 83 (2), 90 (2, 3), 91 (4), 92 (1);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2) - 10 (3), 26 (2), 39 (3), 32 (1), 33 (2, 3, 4), 52 (1), 54 (5),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56	(1), 68 (3), 66 (1).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2857488" y="1071546"/>
            <a:ext cx="571504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46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ПОЗНАВАТЕЛЬНЫХ УУД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Обучающиеся научатся или получат возможность научиться: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	Строить объяснение в устной форме по предложенному плану.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1) - 58 (2), 71 (1), 89( 1);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2) - 4 (2), 5 (5), 14 (2), 76 (1), 10 (1, 2), 26 (1), 2Г(3), 33 (2, 3, 4), 36 (1), 37 (1), 24 (1, 2) 52 (1), 53 (2), 55 (1), 56 (1),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57	(4), 58(1), 61(1), 74'(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75(1).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428596" y="1142984"/>
            <a:ext cx="885828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46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ПОЗНАВАТЕЛЬНЫХ УУД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Обучающиеся научатся или получат возможность научиться: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	Использовать (строить) таблицы, проверять по таблице.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2) - 28 (2), 29 (1, 2, 3), 30 (2, 3), 31 (2, 3, 4), 42 (2), 56 (2), 57 (2), 58 (2, 3, 4), 52 (3), 55 (2, 3), 59 (1, 3), 65 (2), 60 (1, 2, 3), 61 (1,2,3), 62 (1,2,3), 25-0, 2).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Выполнять действия по заданному алгоритму.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2) - 10 (3), 11 (5), 69 (1, 2), 62 (1, 2).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Строить логическую цепь рассуждений.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746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4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(ч. 1) - 29 (3), 34 (2),49 (2), 71 (1), 74 (1), 80 (3), 86 (3), 87 (6); У (ч. 2) - 16 (2), 17 (4), 13 (2), 41 (2), 80 (2, 3), 81 (2), 94 (1-4).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571472" y="357166"/>
            <a:ext cx="821533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построения урока в рамках ФГОС НОО важно понять, какими должны быть критерии результативности урока.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1. Цели урока задаются с тенденцией передачи функции от учителя к ученику.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2. Учитель систематически обучает детей осуществлять рефлексивное действие (оценивать свою готовность, обнаруживать незнание, находить причины затруднений и т.п.)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3. Используются разнообразные формы, методы и приемы обучения, повышающие степень активности учащихся в учебном процессе.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4. Учитель владеет технологией диалога, обучает учащихся ставить и адресовать вопросы.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Учитель эффективно (адекватно цели урока) сочетает репродуктивную и проблемную формы обучения, учит детей работать по правилу и творчески.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6. На уроке задаются задачи и четкие критерии самоконтроля и самооценки (происходит специальное формирование контрольно-оценочной деятельности у обучающихся).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57158" y="1142984"/>
            <a:ext cx="835824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Учитель добивается осмысления учебного материала всеми учащимися, используя для этого специальные приемы.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Учитель стремиться оценивать реальное продвижение каждого ученика, поощряет и поддерживает минимальные успехи.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Учитель специально планирует коммуникативные задачи урока.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Учитель принимает и поощряет, выражаемую учеником, собственную позицию, иное мнение, обучает корректным формам их выражения.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Стиль, тон отношений, задаваемый на уроке, создают атмосферу сотрудничества, сотворчества, психологического комфорта.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12. На уроке осуществляется глубокое личностное воздействие «учитель – ученик» (через отношения, совместную деятельность и т.д.)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85728"/>
            <a:ext cx="878684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римерная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урока введения нового знания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1.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Мотивирование к учебной деятельности.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Данный этап процесса обучения предполагает осознанное вхождение учащегося в пространство учебной деятельности на уроке.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С этой целью на данном этапе организуется его мотивирование к учебной деятельности, а именно: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актуализируются требования к нему со стороны учебной деятельности ("надо”);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2) создаются условия для возникновения внутренней потребности включения в учебную деятельность ("хочу”);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3) устанавливаются тематические рамки ("могу”). В развитом варианте здесь происходят процессы адекватного самоопределения в учебной деятельности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самополагания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ней, предполагающие сопоставление учеником своего реального "Я” с образом "Я - идеальный ученик”, осознанное подчинение себя системе нормативных требований учебной деятельности и выработку внутренней готовности к их реализации.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785786" y="117693"/>
            <a:ext cx="785814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структура урока введения нового знания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Актуализация и фиксирование индивидуального затруднения в пробном учебном действии.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данном этапе организуется подготовка и мотивация учащихся к надлежащему самостоятельному выполнению пробного учебного действия, его осуществление и фиксация индивидуального затруднения. Соответственно, данный этап предполагает: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1) актуализацию изученных способов действий, достаточных для построения нового знания, их обобщение и знаковую фиксацию;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2) актуализацию соответствующих мыслительных операций и познавательных процессов;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3) мотивацию к пробному учебному действию ("надо” - "могу” - "хочу”) и его самостоятельное осуществление;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4) фиксацию индивидуальных затруднений в выполнении пробного учебного действия или его обосновании.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500034" y="1000108"/>
            <a:ext cx="814390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структура урока введения нового знания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3. Выявление места и причины затруднения.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данном этапе учитель организует выявление учащимися места и причины затруднения. Для этого учащиеся должны: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1) восстановить выполненные операции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заф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иксировать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(вербально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знаково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место - шаг, операцию, где возникло затруднение;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 2) соотнести свои действия с используемым способом действий (алгоритмом, понятием и т.д.) и на этой основе выявить и зафиксировать во внешней речи причину затруднения - те конкретные знания, умения или способности, которых недостает для решения исходной задачи и задач такого класса или типа вообще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857224" y="1071546"/>
            <a:ext cx="771530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структура урока введения нового знания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Построение проекта выхода из затруднения (цель и тема, способ, план, средство).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данном этапе учащиеся в коммуникативной форме обдумывают проект будущих учебных действий: ставят цель (целью всегда является устранение возникшего затруднения), согласовывают тему урока, выбирают способ, строят план достижения цели и определяют средства- алгоритмы, модели и т.д. Этим процессом руководит учитель: на первых порах с помощью подводящего диалога, затем – побуждающего, а затем и с помощью исследовательских методов.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000232" y="1142984"/>
            <a:ext cx="592932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более узком (собственно психологическом значении) термин “универсальные учебные действия” можно определить как совокупность способов действия учащегося (а также связанных с ними навыков учебной  работы ), обеспечивающих его способность к самостоятельному усвоению новых знаний и умений, включая организацию этого процесса.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571472" y="1428736"/>
            <a:ext cx="821533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структура урока введения нового знания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        5. Реализация построенного проекта.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На данном этапе осуществляется реализация построенного проекта: обсуждаются различные варианты, предложенные учащимися, и выбирается оптимальный вариант, который фиксируется в языке вербально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знаково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Построенный способ действий используется для решения исходной задачи, вызвавшей затруднение. В завершение уточняется общий характер нового знания и фиксируется преодоление возникшего ранее затруднения.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500034" y="1000108"/>
            <a:ext cx="821530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структура урока введения нового знания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6. Первичное закрепление с проговариванием во внешней речи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данном этапе учащиеся в форме коммуникации (фронтально, в группах, в парах) решают типовые задания на новый способ действий с проговариванием алгоритма решения вслух.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285720" y="1142984"/>
            <a:ext cx="8001056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структура урока введения нового знания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Самостоятельная работа с самопроверкой по эталону.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данного этапа используется индивидуальная форма работы: учащиеся самостоятельно выполняют задания нового типа и осуществляют их самопроверку, пошагово сравнивая с эталоном. В завершение организуется исполнительская рефлексия хода реализации построенного проекта учебных действий и контрольных процедур. Эмоциональная направленность этапа состоит в организации, по возможности, для каждого ученика ситуации успеха, мотивирующей его к включению в дальнейшую познавательную деятельность.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428596" y="857232"/>
            <a:ext cx="8358214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структура урока введения нового знания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8. Включение в систему знаний и повторение.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данном этапе выявляются границы применимости нового знания и выполняются задания, в которых новый способ действий предусматривается как промежуточный шаг. Организуя этот этап, учитель подбирает задания, в которых тренируется использование изученного ранее материала, имеющего методическую ценность для введения в последующем новых способов действий. Таким образом, происходит, с одной стороны, автоматизация умственных действий по изученным нормам, а с другой – подготовка к введению в будущем новых норм.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428596" y="1571612"/>
            <a:ext cx="81439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Примерная структура урока введения нового знания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Рефлексия учебной деятельности на уроке (итог).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данном этапе фиксируется новое содержание, изученное на уроке, и организуется рефлексия и самооценка учениками собственной учебной деятельности. В завершение соотносятся ее цель и результаты, фиксируется степень их соответствия, и намечаются дальнейшие цели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71538" y="357166"/>
            <a:ext cx="778671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Функции универсальных учебных действий включают: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возможностей учащегося самостоятельно осуществлять деятельность учения, ставить учебные цели, искать и использовать необходимые средства и способы их достижения, контролировать и оценивать процесс и результаты деятельности;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гармоничного развития личности и ее самореализации на основе готовности к непрерывному образованию, необходимость которого обусловлена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поликультурностью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общества и высокой профессиональной мобильностью;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успешного усвоения знаний, умений и навыков и  формирование  компетентностей в любой предметной области.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85720" y="785794"/>
            <a:ext cx="850112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Универсальные учебные действия должны быть положены в основу выбора и структурирования содержания образования, приемов, методов, форм обучения, а также построения целостного образовательно-воспитательного процесса.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Овладение учащимися универсальными учебными действиями происходит в контексте разных учебных предметов и, в конечном счете, ведет к формированию способности самостоятельно успешно усваивать новые знания, умения и компетентности, включая самостоятельную организацию процесса усвоения, т. е. умение учиться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57224" y="500042"/>
            <a:ext cx="764386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Данная способность обеспечивается тем, что универсальные учебные действия – это обобщенные способы действий, открывающие возможность широкой ориентации учащихся, – как в различных предметных областях, так и в строении самой учебной деятельности, включая осознание учащимися ее целей, ценностно-смысловых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операциональных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характеристик. Таким образом, достижение “умения учиться” предполагает полноценное освоение всех компонентов учебной деятельности, которые включают: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учебные мотивы,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учебную цель,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учебную задачу,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учебные действия и операции (ориентировка, преобразование материала, контроль и оценка).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357290" y="714356"/>
            <a:ext cx="721520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Существенное место в преподавании школьных дисциплин должны также занять так называемые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метапредметные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учебные действия. Под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метапредметными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(т. е. “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надпредметными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или “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метапознавательными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”)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действиямипонимаются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умственные действия учащихся, направленные на анализ и управление своей познавательной деятельностью.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3630</Words>
  <PresentationFormat>Экран (4:3)</PresentationFormat>
  <Paragraphs>240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Слайд 1</vt:lpstr>
      <vt:lpstr>Перемены, происходящие в современном обществе, требуют ускоренного совершенствования образовательного пространства, определения целей образования, учитывающих государственные, социальные и личностные потребности и интересы. В связи с этим приоритетным направлением становится обеспечение развивающего потенциала новых образовательных стандартов. Новые социальные запросы определяют цели образования как общекультурное, личностное и познавательное развитие учащихся, обеспечивающие такую ключевую компетенцию образования как “научить учиться”. Важнейшей задачей современной системы образования является  формирование  совокупности “универсальных учебных действий”, обеспечивающих компетенцию “научить учиться”, а не только освоение учащимися конкретных предметных знаний и навыков в рамках отдельных дисциплин.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Перемены, происходящие в современном обществе, требуют ускоренного совершенствования образовательного пространства, определения целей образования, учитывающих государственные, социальные и личностные потребности и интересы. В связи с этим приоритетным направлением становится обеспечение развивающего потенциала новых образовательных стандартов. Новые социальные запросы определяют цели образования как общекультурное, личностное и познавательное развитие учащихся, обеспечивающие такую ключевую компетенцию образования как “научить учиться”. Важнейшей задачей современной системы образования является  формирование  совокупности “универсальных учебных действий”, обеспечивающих компетенцию “научить учиться”, а не только освоение учащимися конкретных предметных знаний и навыков в рамках отдельных дисциплин. </dc:title>
  <cp:lastModifiedBy>Uchenik 2</cp:lastModifiedBy>
  <cp:revision>14</cp:revision>
  <dcterms:modified xsi:type="dcterms:W3CDTF">2010-11-07T14:43:32Z</dcterms:modified>
</cp:coreProperties>
</file>