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68" r:id="rId15"/>
    <p:sldId id="275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EBC9F-4EB5-4BF0-A7FE-54D4A7DA855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B61111A-10BA-419F-BAB4-B280AB927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EBC9F-4EB5-4BF0-A7FE-54D4A7DA855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111A-10BA-419F-BAB4-B280AB927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EBC9F-4EB5-4BF0-A7FE-54D4A7DA855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111A-10BA-419F-BAB4-B280AB927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EBC9F-4EB5-4BF0-A7FE-54D4A7DA855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B61111A-10BA-419F-BAB4-B280AB927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EBC9F-4EB5-4BF0-A7FE-54D4A7DA855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111A-10BA-419F-BAB4-B280AB927B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EBC9F-4EB5-4BF0-A7FE-54D4A7DA855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111A-10BA-419F-BAB4-B280AB927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EBC9F-4EB5-4BF0-A7FE-54D4A7DA855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B61111A-10BA-419F-BAB4-B280AB927B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EBC9F-4EB5-4BF0-A7FE-54D4A7DA855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111A-10BA-419F-BAB4-B280AB927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EBC9F-4EB5-4BF0-A7FE-54D4A7DA855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111A-10BA-419F-BAB4-B280AB927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EBC9F-4EB5-4BF0-A7FE-54D4A7DA855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111A-10BA-419F-BAB4-B280AB927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EBC9F-4EB5-4BF0-A7FE-54D4A7DA855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1111A-10BA-419F-BAB4-B280AB927B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E4EBC9F-4EB5-4BF0-A7FE-54D4A7DA8554}" type="datetimeFigureOut">
              <a:rPr lang="ru-RU" smtClean="0"/>
              <a:pPr/>
              <a:t>22.10.2013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61111A-10BA-419F-BAB4-B280AB927B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МБОУ СОШ № 9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Военно</a:t>
            </a:r>
            <a:r>
              <a:rPr lang="ru-RU" dirty="0" smtClean="0">
                <a:solidFill>
                  <a:schemeClr val="bg1"/>
                </a:solidFill>
              </a:rPr>
              <a:t> – патриотическое воспитание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Марш – бросок памяти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122" name="Picture 2" descr="F:\военно-патриотическое воспитание в МБОУ СОШ №9\SDC12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123" name="Picture 3" descr="F:\военно-патриотическое воспитание в МБОУ СОШ №9\SDC120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132856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Факельное шествие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146" name="Picture 2" descr="F:\военно-патриотическое воспитание в МБОУ СОШ №9\SDC120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148" name="Picture 4" descr="F:\военно-патриотическое воспитание в МБОУ СОШ №9\SDC120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196752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3" descr="F:\военно-патриотическое воспитание в МБОУ СОШ №9\SDC120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356992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Уроки мужества, классные часы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170" name="Picture 2" descr="F:\военно-патриотическое воспитание в МБОУ СОШ №9\P505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04864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6" name="Picture 2" descr="F:\военно-патриотическое воспитание в МБОУ СОШ №9\SDC13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204864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Уроки мужества, классные часы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F:\военно-патриотическое воспитание в МБОУ СОШ №9\SDC126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32856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1" name="Picture 3" descr="F:\военно-патриотическое воспитание в МБОУ СОШ №9\SDC107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132856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Военно</a:t>
            </a:r>
            <a:r>
              <a:rPr lang="ru-RU" dirty="0" smtClean="0">
                <a:solidFill>
                  <a:schemeClr val="bg1"/>
                </a:solidFill>
              </a:rPr>
              <a:t> – спортивные конкурсы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4" name="Picture 2" descr="F:\военно-патриотическое воспитание в МБОУ СОШ №9\SDC127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56992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6" name="Picture 4" descr="F:\военно-патриотическое воспитание в МБОУ СОШ №9\SDC127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420888"/>
            <a:ext cx="3200400" cy="4191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3" descr="F:\военно-патриотическое воспитание в МБОУ СОШ №9\SDC127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1052736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Военно</a:t>
            </a:r>
            <a:r>
              <a:rPr lang="ru-RU" dirty="0" smtClean="0">
                <a:solidFill>
                  <a:schemeClr val="bg1"/>
                </a:solidFill>
              </a:rPr>
              <a:t> – спортивные конкурсы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098" name="Picture 2" descr="F:\военно-патриотическое воспитание в МБОУ СОШ №9\SDC12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099" name="Picture 3" descr="F:\военно-патриотическое воспитание в МБОУ СОШ №9\SDC198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132856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Торжественная линейка к дню победы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122" name="Picture 2" descr="F:\военно-патриотическое воспитание в МБОУ СОШ №9\SDC133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04864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123" name="Picture 3" descr="F:\военно-патриотическое воспитание в МБОУ СОШ №9\SDC133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204864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Конкурсы  рисунков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146" name="Picture 2" descr="F:\военно-патриотическое воспитание в МБОУ СОШ №9\SDC126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3816424" cy="286231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148" name="Picture 4" descr="F:\военно-патриотическое воспитание в МБОУ СОШ №9\SDC126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454947" y="745853"/>
            <a:ext cx="3990975" cy="28765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3" descr="F:\военно-патриотическое воспитание в МБОУ СОШ №9\SDC126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630318" y="3290562"/>
            <a:ext cx="3501008" cy="262575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149" name="Picture 5" descr="F:\военно-патриотическое воспитание в МБОУ СОШ №9\SDC126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1665375" y="4103377"/>
            <a:ext cx="2997695" cy="208098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Концерт для ветеранов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170" name="Picture 2" descr="F:\военно-патриотическое воспитание в МБОУ СОШ №9\SDC159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04864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171" name="Picture 3" descr="F:\военно-патриотическое воспитание в МБОУ СОШ №9\SDC159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204864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экскурсии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194" name="Picture 2" descr="F:\военно-патриотическое воспитание в МБОУ СОШ №9\SSA517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60648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195" name="Picture 3" descr="F:\военно-патриотическое воспитание в МБОУ СОШ №9\SDC104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44824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196" name="Picture 4" descr="F:\военно-патриотическое воспитание в МБОУ СОШ №9\SDC175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356992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Благоустройство памятников военной истории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F:\военно-патриотическое воспитание в МБОУ СОШ №9\P91300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8" name="Picture 4" descr="F:\военно-патриотическое воспитание в МБОУ СОШ №9\SDC119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429000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Picture 3" descr="F:\военно-патриотическое воспитание в МБОУ СОШ №9\P91300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268760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музей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218" name="Picture 2" descr="F:\военно-патриотическое воспитание в МБОУ СОШ №9\музей\SDC103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248150"/>
            <a:ext cx="4267200" cy="26098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220" name="Picture 4" descr="F:\военно-патриотическое воспитание в МБОУ СОШ №9\музей\SDC103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590800"/>
            <a:ext cx="3200400" cy="42672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222" name="Picture 6" descr="F:\военно-патриотическое воспитание в МБОУ СОШ №9\музей\SDC103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412776"/>
            <a:ext cx="4267200" cy="181927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223" name="Picture 7" descr="F:\военно-патриотическое воспитание в МБОУ СОШ №9\музей\SDC103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32656"/>
            <a:ext cx="401955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224" name="Picture 8" descr="F:\военно-патриотическое воспитание в МБОУ СОШ №9\музей\SDC103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2996952"/>
            <a:ext cx="4267200" cy="159067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Митинги памяти, посвященные Дню освобождения посёлка Виноградного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F:\военно-патриотическое воспитание в МБОУ СОШ №9\SDC120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92896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1" name="Picture 3" descr="F:\военно-патриотическое воспитание в МБОУ СОШ №9\SDC133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492896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Митинги, посвященные Дню Победы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4" name="Picture 2" descr="F:\военно-патриотическое воспитание в МБОУ СОШ №9\P505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268760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6" name="Picture 4" descr="F:\военно-патриотическое воспитание в МБОУ СОШ №9\SDC115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Picture 3" descr="F:\военно-патриотическое воспитание в МБОУ СОШ №9\SDC115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3429000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Митинги, посвященные Дню воина -  интернационалиста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098" name="Picture 2" descr="F:\военно-патриотическое воспитание в МБОУ СОШ №9\SDC10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980728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100" name="Picture 4" descr="F:\военно-патриотическое воспитание в МБОУ СОШ №9\SDC126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060848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Picture 3" descr="F:\военно-патриотическое воспитание в МБОУ СОШ №9\SDC108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429000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Просмотр фильмов о войне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F:\военно-патриотическое воспитание в МБОУ СОШ №9\SDC103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88840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7" name="Picture 3" descr="F:\военно-патриотическое воспитание в МБОУ СОШ №9\SDC103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988840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Учебные сборы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F:\военно-патриотическое воспитание в МБОУ СОШ №9\SDC106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1" name="Picture 3" descr="F:\военно-патриотическое воспитание в МБОУ СОШ №9\SDC107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060848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Встречи с ветеранами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4" name="Picture 2" descr="F:\военно-патриотическое воспитание в МБОУ СОШ №9\SDC107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5" name="Picture 3" descr="F:\военно-патриотическое воспитание в МБОУ СОШ №9\SDC108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657600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6" name="Picture 4" descr="F:\военно-патриотическое воспитание в МБОУ СОШ №9\SDC108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340768"/>
            <a:ext cx="4267200" cy="32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Встреча трёх поколений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098" name="Picture 2" descr="F:\военно-патриотическое воспитание в МБОУ СОШ №9\SDC11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72816"/>
            <a:ext cx="5301952" cy="397646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64</TotalTime>
  <Words>80</Words>
  <Application>Microsoft Office PowerPoint</Application>
  <PresentationFormat>Экран (4:3)</PresentationFormat>
  <Paragraphs>21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МБОУ СОШ № 9</vt:lpstr>
      <vt:lpstr>Благоустройство памятников военной истории</vt:lpstr>
      <vt:lpstr>Митинги памяти, посвященные Дню освобождения посёлка Виноградного</vt:lpstr>
      <vt:lpstr>Митинги, посвященные Дню Победы</vt:lpstr>
      <vt:lpstr>Митинги, посвященные Дню воина -  интернационалиста </vt:lpstr>
      <vt:lpstr>Просмотр фильмов о войне</vt:lpstr>
      <vt:lpstr>Учебные сборы</vt:lpstr>
      <vt:lpstr>Встречи с ветеранами </vt:lpstr>
      <vt:lpstr>Встреча трёх поколений</vt:lpstr>
      <vt:lpstr>Марш – бросок памяти</vt:lpstr>
      <vt:lpstr>Факельное шествие</vt:lpstr>
      <vt:lpstr>Уроки мужества, классные часы</vt:lpstr>
      <vt:lpstr>Уроки мужества, классные часы</vt:lpstr>
      <vt:lpstr>Военно – спортивные конкурсы</vt:lpstr>
      <vt:lpstr>Военно – спортивные конкурсы</vt:lpstr>
      <vt:lpstr>Торжественная линейка к дню победы</vt:lpstr>
      <vt:lpstr>Конкурсы  рисунков</vt:lpstr>
      <vt:lpstr>Концерт для ветеранов</vt:lpstr>
      <vt:lpstr>экскурсии</vt:lpstr>
      <vt:lpstr>музей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СОШ № 9</dc:title>
  <dc:creator>Виктор</dc:creator>
  <cp:lastModifiedBy>Виктор</cp:lastModifiedBy>
  <cp:revision>9</cp:revision>
  <dcterms:created xsi:type="dcterms:W3CDTF">2013-10-22T05:41:11Z</dcterms:created>
  <dcterms:modified xsi:type="dcterms:W3CDTF">2013-10-22T10:05:38Z</dcterms:modified>
</cp:coreProperties>
</file>