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AA06-6AEE-4B84-B910-46E917D2C6E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5E6E-B2AE-4797-9309-F782916A30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Мороз Владислава,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Кудряшова Руслана,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Токарева Ивана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Козуб</a:t>
            </a:r>
            <a:r>
              <a:rPr lang="ru-RU" sz="2800" b="1" dirty="0" smtClean="0"/>
              <a:t> Владислава,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Кандул</a:t>
            </a:r>
            <a:r>
              <a:rPr lang="ru-RU" sz="2800" b="1" dirty="0" smtClean="0"/>
              <a:t> Артём</a:t>
            </a:r>
            <a:r>
              <a:rPr lang="ru-RU" sz="2800" b="1" dirty="0" smtClean="0"/>
              <a:t>а,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Сокол Валерия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Косенко</a:t>
            </a:r>
            <a:r>
              <a:rPr lang="ru-RU" sz="2800" b="1" dirty="0" smtClean="0"/>
              <a:t> Дениса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Сабаева</a:t>
            </a:r>
            <a:r>
              <a:rPr lang="ru-RU" sz="2800" b="1" dirty="0" smtClean="0"/>
              <a:t> Фёдора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ДИ_Финансовая безопасность\ДИ_Финансовая безопасность\СЕРТИФИКАТ УЧАСТНИКА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4"/>
            <a:ext cx="535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Мороз Владислава, </a:t>
            </a:r>
            <a:br>
              <a:rPr lang="ru-RU" sz="2800" b="1" dirty="0" smtClean="0"/>
            </a:br>
            <a:r>
              <a:rPr lang="ru-RU" sz="2800" b="1" dirty="0" smtClean="0"/>
              <a:t>ученика 10класса </a:t>
            </a:r>
            <a:br>
              <a:rPr lang="ru-RU" sz="2800" b="1" dirty="0" smtClean="0"/>
            </a:br>
            <a:r>
              <a:rPr lang="ru-RU" sz="2800" b="1" dirty="0" smtClean="0"/>
              <a:t>МБОУ СОШ №9г-к Анапа</a:t>
            </a:r>
            <a:br>
              <a:rPr lang="ru-RU" sz="2800" b="1" dirty="0" smtClean="0"/>
            </a:br>
            <a:r>
              <a:rPr lang="ru-RU" sz="2800" b="1" dirty="0" smtClean="0"/>
              <a:t>имени А.Я.Ломакина</a:t>
            </a:r>
            <a:endParaRPr lang="ru-RU" sz="2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698578"/>
            <a:ext cx="50720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 smtClean="0"/>
              <a:t> </a:t>
            </a:r>
          </a:p>
          <a:p>
            <a:endParaRPr lang="ru-RU" sz="3100" b="1" dirty="0"/>
          </a:p>
          <a:p>
            <a:r>
              <a:rPr lang="ru-RU" sz="3100" b="1" dirty="0" smtClean="0"/>
              <a:t>       </a:t>
            </a:r>
            <a:r>
              <a:rPr lang="ru-RU" sz="2000" dirty="0" smtClean="0"/>
              <a:t>Директор</a:t>
            </a:r>
            <a:r>
              <a:rPr lang="ru-RU" dirty="0" smtClean="0"/>
              <a:t> </a:t>
            </a:r>
            <a:r>
              <a:rPr lang="ru-RU" dirty="0" err="1"/>
              <a:t>школы:_____Т.В.Шейко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171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kiryandr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1</cp:revision>
  <dcterms:created xsi:type="dcterms:W3CDTF">2022-04-28T14:33:01Z</dcterms:created>
  <dcterms:modified xsi:type="dcterms:W3CDTF">2022-04-28T14:40:59Z</dcterms:modified>
</cp:coreProperties>
</file>