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AA06-6AEE-4B84-B910-46E917D2C6E0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5E6E-B2AE-4797-9309-F782916A30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mc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Мороз Владислава,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Кудряшова Руслана,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Токарева Ивана</a:t>
            </a:r>
            <a:r>
              <a:rPr lang="ru-RU" sz="2800" b="1" dirty="0" smtClean="0"/>
              <a:t>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Козуб</a:t>
            </a:r>
            <a:r>
              <a:rPr lang="ru-RU" sz="2800" b="1" dirty="0" smtClean="0"/>
              <a:t> Владислава,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/>
              <a:t>Кандул</a:t>
            </a:r>
            <a:r>
              <a:rPr lang="ru-RU" sz="2800" b="1" dirty="0" smtClean="0"/>
              <a:t> Артём</a:t>
            </a:r>
            <a:r>
              <a:rPr lang="ru-RU" sz="2800" b="1" dirty="0" smtClean="0"/>
              <a:t>а,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Сокол Валерия</a:t>
            </a:r>
            <a:r>
              <a:rPr lang="ru-RU" sz="2800" b="1" dirty="0" smtClean="0"/>
              <a:t>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/>
              <a:t>Косенко</a:t>
            </a:r>
            <a:r>
              <a:rPr lang="ru-RU" sz="2800" b="1" dirty="0" smtClean="0"/>
              <a:t> Дениса</a:t>
            </a:r>
            <a:r>
              <a:rPr lang="ru-RU" sz="2800" b="1" dirty="0" smtClean="0"/>
              <a:t>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/>
              <a:t>Сабаева</a:t>
            </a:r>
            <a:r>
              <a:rPr lang="ru-RU" sz="2800" b="1" dirty="0" smtClean="0"/>
              <a:t> Фёдора</a:t>
            </a:r>
            <a:r>
              <a:rPr lang="ru-RU" sz="2800" b="1" dirty="0" smtClean="0"/>
              <a:t>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тематические кл часы\Дол Игра\ДИ_Финансовая безопасность\ДИ_Финансовая безопасность\СЕРТИФИКАТ УЧАСТНИКА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928934"/>
            <a:ext cx="53578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Мороз Владислава, </a:t>
            </a:r>
            <a:br>
              <a:rPr lang="ru-RU" sz="2800" b="1" dirty="0" smtClean="0"/>
            </a:br>
            <a:r>
              <a:rPr lang="ru-RU" sz="2800" b="1" dirty="0" smtClean="0"/>
              <a:t>ученика 10класса </a:t>
            </a:r>
            <a:br>
              <a:rPr lang="ru-RU" sz="2800" b="1" dirty="0" smtClean="0"/>
            </a:br>
            <a:r>
              <a:rPr lang="ru-RU" sz="2800" b="1" dirty="0" smtClean="0"/>
              <a:t>МБОУ СОШ №9г-к Анапа</a:t>
            </a:r>
            <a:br>
              <a:rPr lang="ru-RU" sz="2800" b="1" dirty="0" smtClean="0"/>
            </a:br>
            <a:r>
              <a:rPr lang="ru-RU" sz="2800" b="1" dirty="0" smtClean="0"/>
              <a:t>имени А.Я.Ломакина</a:t>
            </a:r>
            <a:endParaRPr lang="ru-RU" sz="28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642910" y="4929198"/>
            <a:ext cx="2571768" cy="10715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Федеральный методический центр по финансовой грамотности : 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https://fmc.hse.ru</a:t>
            </a:r>
            <a:r>
              <a:rPr kumimoji="0" lang="ru-RU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57620" y="4698578"/>
            <a:ext cx="507209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100" b="1" dirty="0" smtClean="0"/>
              <a:t> </a:t>
            </a:r>
          </a:p>
          <a:p>
            <a:endParaRPr lang="ru-RU" sz="3100" b="1" dirty="0"/>
          </a:p>
          <a:p>
            <a:r>
              <a:rPr lang="ru-RU" sz="3100" b="1" dirty="0" smtClean="0"/>
              <a:t>       </a:t>
            </a:r>
            <a:r>
              <a:rPr lang="ru-RU" sz="2000" dirty="0" smtClean="0"/>
              <a:t>Директор</a:t>
            </a:r>
            <a:r>
              <a:rPr lang="ru-RU" dirty="0" smtClean="0"/>
              <a:t> </a:t>
            </a:r>
            <a:r>
              <a:rPr lang="ru-RU" dirty="0" err="1"/>
              <a:t>школы:_____Т.В.Шейко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171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kiryandr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Dom</cp:lastModifiedBy>
  <cp:revision>1</cp:revision>
  <dcterms:created xsi:type="dcterms:W3CDTF">2022-04-28T14:33:01Z</dcterms:created>
  <dcterms:modified xsi:type="dcterms:W3CDTF">2022-04-28T14:40:59Z</dcterms:modified>
</cp:coreProperties>
</file>