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2341-A5CE-4472-9C3A-259639073D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CFCA-5E8F-4750-8633-583BC8CE3D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2341-A5CE-4472-9C3A-259639073D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CFCA-5E8F-4750-8633-583BC8CE3D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2341-A5CE-4472-9C3A-259639073D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CFCA-5E8F-4750-8633-583BC8CE3D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2341-A5CE-4472-9C3A-259639073D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CFCA-5E8F-4750-8633-583BC8CE3D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2341-A5CE-4472-9C3A-259639073D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CFCA-5E8F-4750-8633-583BC8CE3D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2341-A5CE-4472-9C3A-259639073D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CFCA-5E8F-4750-8633-583BC8CE3D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2341-A5CE-4472-9C3A-259639073D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CFCA-5E8F-4750-8633-583BC8CE3D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2341-A5CE-4472-9C3A-259639073D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CFCA-5E8F-4750-8633-583BC8CE3D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2341-A5CE-4472-9C3A-259639073D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CFCA-5E8F-4750-8633-583BC8CE3D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2341-A5CE-4472-9C3A-259639073D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CFCA-5E8F-4750-8633-583BC8CE3D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42341-A5CE-4472-9C3A-259639073D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CFCA-5E8F-4750-8633-583BC8CE3D4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42341-A5CE-4472-9C3A-259639073D25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DCFCA-5E8F-4750-8633-583BC8CE3D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err="1" smtClean="0"/>
              <a:t>Авдюхиной</a:t>
            </a:r>
            <a:r>
              <a:rPr lang="ru-RU" sz="3100" b="1" dirty="0" smtClean="0"/>
              <a:t> Дианы, </a:t>
            </a:r>
            <a:br>
              <a:rPr lang="ru-RU" sz="3100" b="1" dirty="0" smtClean="0"/>
            </a:br>
            <a:r>
              <a:rPr lang="ru-RU" sz="3100" b="1" dirty="0" smtClean="0"/>
              <a:t>ученицы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Гербер Дарьи, </a:t>
            </a:r>
            <a:br>
              <a:rPr lang="ru-RU" sz="3100" b="1" dirty="0" smtClean="0"/>
            </a:br>
            <a:r>
              <a:rPr lang="ru-RU" sz="3100" b="1" dirty="0" smtClean="0"/>
              <a:t>ученицы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err="1" smtClean="0"/>
              <a:t>Вадясовой</a:t>
            </a:r>
            <a:r>
              <a:rPr lang="ru-RU" sz="3100" b="1" dirty="0" smtClean="0"/>
              <a:t> Кристины, </a:t>
            </a:r>
            <a:br>
              <a:rPr lang="ru-RU" sz="3100" b="1" dirty="0" smtClean="0"/>
            </a:br>
            <a:r>
              <a:rPr lang="ru-RU" sz="3100" b="1" dirty="0" smtClean="0"/>
              <a:t>ученицы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Мороз Владислава, </a:t>
            </a:r>
            <a:br>
              <a:rPr lang="ru-RU" sz="3100" b="1" dirty="0" smtClean="0"/>
            </a:br>
            <a:r>
              <a:rPr lang="ru-RU" sz="3100" b="1" dirty="0" smtClean="0"/>
              <a:t>ученика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Кудряшова Руслана, </a:t>
            </a:r>
            <a:br>
              <a:rPr lang="ru-RU" sz="3100" b="1" dirty="0" smtClean="0"/>
            </a:br>
            <a:r>
              <a:rPr lang="ru-RU" sz="3100" b="1" dirty="0" smtClean="0"/>
              <a:t>ученика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Сокол Валерия, </a:t>
            </a:r>
            <a:br>
              <a:rPr lang="ru-RU" sz="3100" b="1" dirty="0" smtClean="0"/>
            </a:br>
            <a:r>
              <a:rPr lang="ru-RU" sz="3100" b="1" dirty="0" smtClean="0"/>
              <a:t>ученика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Токарева Ивана, </a:t>
            </a:r>
            <a:br>
              <a:rPr lang="ru-RU" sz="3100" b="1" dirty="0" smtClean="0"/>
            </a:br>
            <a:r>
              <a:rPr lang="ru-RU" sz="3100" b="1" dirty="0" smtClean="0"/>
              <a:t>ученика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Козуб Владислава, </a:t>
            </a:r>
            <a:br>
              <a:rPr lang="ru-RU" sz="3100" b="1" dirty="0" smtClean="0"/>
            </a:br>
            <a:r>
              <a:rPr lang="ru-RU" sz="3100" b="1" dirty="0" smtClean="0"/>
              <a:t>ученика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err="1" smtClean="0"/>
              <a:t>Кандул</a:t>
            </a:r>
            <a:r>
              <a:rPr lang="ru-RU" sz="3100" b="1" dirty="0" smtClean="0"/>
              <a:t> Артема, </a:t>
            </a:r>
            <a:br>
              <a:rPr lang="ru-RU" sz="3100" b="1" dirty="0" smtClean="0"/>
            </a:br>
            <a:r>
              <a:rPr lang="ru-RU" sz="3100" b="1" dirty="0" smtClean="0"/>
              <a:t>ученика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Жилина Сергея, </a:t>
            </a:r>
            <a:br>
              <a:rPr lang="ru-RU" sz="3100" b="1" dirty="0" smtClean="0"/>
            </a:br>
            <a:r>
              <a:rPr lang="ru-RU" sz="3100" b="1" dirty="0" smtClean="0"/>
              <a:t>ученика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err="1" smtClean="0"/>
              <a:t>Косенко</a:t>
            </a:r>
            <a:r>
              <a:rPr lang="ru-RU" sz="3100" b="1" dirty="0" smtClean="0"/>
              <a:t> Дениса, </a:t>
            </a:r>
            <a:br>
              <a:rPr lang="ru-RU" sz="3100" b="1" dirty="0" smtClean="0"/>
            </a:br>
            <a:r>
              <a:rPr lang="ru-RU" sz="3100" b="1" dirty="0" smtClean="0"/>
              <a:t>ученика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Брусник Марии, </a:t>
            </a:r>
            <a:br>
              <a:rPr lang="ru-RU" sz="3100" b="1" dirty="0" smtClean="0"/>
            </a:br>
            <a:r>
              <a:rPr lang="ru-RU" sz="3100" b="1" dirty="0" smtClean="0"/>
              <a:t>ученицы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err="1" smtClean="0"/>
              <a:t>Сабаева</a:t>
            </a:r>
            <a:r>
              <a:rPr lang="ru-RU" sz="3100" b="1" dirty="0" smtClean="0"/>
              <a:t> Фёдора, </a:t>
            </a:r>
            <a:br>
              <a:rPr lang="ru-RU" sz="3100" b="1" dirty="0" smtClean="0"/>
            </a:br>
            <a:r>
              <a:rPr lang="ru-RU" sz="3100" b="1" dirty="0" smtClean="0"/>
              <a:t>ученика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err="1" smtClean="0"/>
              <a:t>Батлук</a:t>
            </a:r>
            <a:r>
              <a:rPr lang="ru-RU" sz="3100" b="1" dirty="0" smtClean="0"/>
              <a:t> Полины, </a:t>
            </a:r>
            <a:br>
              <a:rPr lang="ru-RU" sz="3100" b="1" dirty="0" smtClean="0"/>
            </a:br>
            <a:r>
              <a:rPr lang="ru-RU" sz="3100" b="1" dirty="0" smtClean="0"/>
              <a:t>ученицы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err="1" smtClean="0"/>
              <a:t>Хван</a:t>
            </a:r>
            <a:r>
              <a:rPr lang="ru-RU" sz="3100" b="1" dirty="0" smtClean="0"/>
              <a:t> Дианы, </a:t>
            </a:r>
            <a:br>
              <a:rPr lang="ru-RU" sz="3100" b="1" dirty="0" smtClean="0"/>
            </a:br>
            <a:r>
              <a:rPr lang="ru-RU" sz="3100" b="1" dirty="0" smtClean="0"/>
              <a:t>ученицы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Майорской Яны, </a:t>
            </a:r>
            <a:br>
              <a:rPr lang="ru-RU" sz="3100" b="1" dirty="0" smtClean="0"/>
            </a:br>
            <a:r>
              <a:rPr lang="ru-RU" sz="3100" b="1" dirty="0" smtClean="0"/>
              <a:t>ученицы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err="1" smtClean="0"/>
              <a:t>Полухиной</a:t>
            </a:r>
            <a:r>
              <a:rPr lang="ru-RU" sz="3100" b="1" dirty="0" smtClean="0"/>
              <a:t> Евгении, </a:t>
            </a:r>
            <a:br>
              <a:rPr lang="ru-RU" sz="3100" b="1" dirty="0" smtClean="0"/>
            </a:br>
            <a:r>
              <a:rPr lang="ru-RU" sz="3100" b="1" dirty="0" smtClean="0"/>
              <a:t>ученицы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Токаревой  Дианы, </a:t>
            </a:r>
            <a:br>
              <a:rPr lang="ru-RU" sz="3100" b="1" dirty="0" smtClean="0"/>
            </a:br>
            <a:r>
              <a:rPr lang="ru-RU" sz="3100" b="1" dirty="0" smtClean="0"/>
              <a:t>ученицы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err="1" smtClean="0"/>
              <a:t>Червонос</a:t>
            </a:r>
            <a:r>
              <a:rPr lang="ru-RU" sz="3100" b="1" dirty="0" smtClean="0"/>
              <a:t> Екатерины, </a:t>
            </a:r>
            <a:br>
              <a:rPr lang="ru-RU" sz="3100" b="1" dirty="0" smtClean="0"/>
            </a:br>
            <a:r>
              <a:rPr lang="ru-RU" sz="3100" b="1" dirty="0" smtClean="0"/>
              <a:t>ученицы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тематические кл часы\Дол Игра\ДИ_Финансовая безопасность\ДИ_Финансовая безопасность\СЕРТИФИКАТ УЧАСТН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3907" y="-353219"/>
            <a:ext cx="10691813" cy="75644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Петровой Милы, </a:t>
            </a:r>
            <a:br>
              <a:rPr lang="ru-RU" sz="3100" b="1" dirty="0" smtClean="0"/>
            </a:br>
            <a:r>
              <a:rPr lang="ru-RU" sz="3100" b="1" dirty="0" smtClean="0"/>
              <a:t>ученицы 10класса </a:t>
            </a:r>
            <a:br>
              <a:rPr lang="ru-RU" sz="3100" b="1" dirty="0" smtClean="0"/>
            </a:br>
            <a:r>
              <a:rPr lang="ru-RU" sz="3100" b="1" dirty="0" smtClean="0"/>
              <a:t>МБОУ СОШ №9г-к Анапа</a:t>
            </a:r>
            <a:br>
              <a:rPr lang="ru-RU" sz="3100" b="1" dirty="0" smtClean="0"/>
            </a:br>
            <a:r>
              <a:rPr lang="ru-RU" sz="3100" b="1" dirty="0" smtClean="0"/>
              <a:t>имени А.Я.Ломакина</a:t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>                 </a:t>
            </a:r>
            <a:r>
              <a:rPr lang="ru-RU" sz="2000" dirty="0" smtClean="0"/>
              <a:t>Директор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школы:_____Т.В.Шейко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929198"/>
            <a:ext cx="2571768" cy="1071570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Федеральный методический центр по финансовой грамотности : </a:t>
            </a:r>
            <a:r>
              <a:rPr lang="ru-RU" sz="2000" dirty="0" smtClean="0">
                <a:hlinkClick r:id="rId3"/>
              </a:rPr>
              <a:t>https://fmc.hse.ru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786314" y="3886200"/>
            <a:ext cx="371477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200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              Авдюхиной Дианы,  ученицы 10класса  МБОУ СОШ №9г-к Анапа имени А.Я.Ломакина                   Директор школы:_____Т.В.Шейко         </vt:lpstr>
      <vt:lpstr>                   Брусник Марии,  ученицы 10класса  МБОУ СОШ №9г-к Анапа имени А.Я.Ломакина                   Директор школы:_____Т.В.Шейко         </vt:lpstr>
      <vt:lpstr>                   Батлук Полины,  ученицы 10класса  МБОУ СОШ №9г-к Анапа имени А.Я.Ломакина                   Директор школы:_____Т.В.Шейко         </vt:lpstr>
      <vt:lpstr>                   Хван Дианы,  ученицы 10класса  МБОУ СОШ №9г-к Анапа имени А.Я.Ломакина                   Директор школы:_____Т.В.Шейко         </vt:lpstr>
      <vt:lpstr>                   Майорской Яны,  ученицы 10класса  МБОУ СОШ №9г-к Анапа имени А.Я.Ломакина                   Директор школы:_____Т.В.Шейко         </vt:lpstr>
      <vt:lpstr>                   Полухиной Евгении,  ученицы 10класса  МБОУ СОШ №9г-к Анапа имени А.Я.Ломакина                   Директор школы:_____Т.В.Шейко         </vt:lpstr>
      <vt:lpstr>                   Токаревой  Дианы,  ученицы 10класса  МБОУ СОШ №9г-к Анапа имени А.Я.Ломакина                   Директор школы:_____Т.В.Шейко         </vt:lpstr>
      <vt:lpstr>                   Червонос Екатерины,  ученицы 10класса  МБОУ СОШ №9г-к Анапа имени А.Я.Ломакина                   Директор школы:_____Т.В.Шейко         </vt:lpstr>
      <vt:lpstr>                   Петровой Милы,  ученицы 10класса  МБОУ СОШ №9г-к Анапа имени А.Я.Ломакина                   Директор школы:_____Т.В.Шейко         </vt:lpstr>
      <vt:lpstr>                   Гербер Дарьи,  ученицы 10класса  МБОУ СОШ №9г-к Анапа имени А.Я.Ломакина                   Директор школы:_____Т.В.Шейко         </vt:lpstr>
      <vt:lpstr>                   Вадясовой Кристины,  ученицы 10класса  МБОУ СОШ №9г-к Анапа имени А.Я.Ломакина                   Директор школы:_____Т.В.Шейко         </vt:lpstr>
      <vt:lpstr>                   Мороз Владислава,  ученика 10класса  МБОУ СОШ №9г-к Анапа имени А.Я.Ломакина                   Директор школы:_____Т.В.Шейко         </vt:lpstr>
      <vt:lpstr>                   Кудряшова Руслана,  ученика 10класса  МБОУ СОШ №9г-к Анапа имени А.Я.Ломакина                   Директор школы:_____Т.В.Шейко         </vt:lpstr>
      <vt:lpstr>                   Сокол Валерия,  ученика 10класса  МБОУ СОШ №9г-к Анапа имени А.Я.Ломакина                   Директор школы:_____Т.В.Шейко         </vt:lpstr>
      <vt:lpstr>                   Токарева Ивана,  ученика 10класса  МБОУ СОШ №9г-к Анапа имени А.Я.Ломакина                   Директор школы:_____Т.В.Шейко         </vt:lpstr>
      <vt:lpstr>                   Козуб Владислава,  ученика 10класса  МБОУ СОШ №9г-к Анапа имени А.Я.Ломакина                   Директор школы:_____Т.В.Шейко         </vt:lpstr>
      <vt:lpstr>                   Кандул Артема,  ученика 10класса  МБОУ СОШ №9г-к Анапа имени А.Я.Ломакина                   Директор школы:_____Т.В.Шейко         </vt:lpstr>
      <vt:lpstr>                   Жилина Сергея,  ученика 10класса  МБОУ СОШ №9г-к Анапа имени А.Я.Ломакина                   Директор школы:_____Т.В.Шейко         </vt:lpstr>
      <vt:lpstr>                   Косенко Дениса,  ученика 10класса  МБОУ СОШ №9г-к Анапа имени А.Я.Ломакина                   Директор школы:_____Т.В.Шейко         </vt:lpstr>
      <vt:lpstr>                   Сабаева Фёдора,  ученика 10класса  МБОУ СОШ №9г-к Анапа имени А.Я.Ломакина                   Директор школы:_____Т.В.Шейко         </vt:lpstr>
    </vt:vector>
  </TitlesOfParts>
  <Company>kiryandr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Авдюхиной Дианы,  ученицы 10класса  МБОУ СОШ №9г-к Анапа имени А.Я.Ломакина                   Директор школы:_____Т.В.Шейко         </dc:title>
  <dc:creator>Dom</dc:creator>
  <cp:lastModifiedBy>Dom</cp:lastModifiedBy>
  <cp:revision>1</cp:revision>
  <dcterms:created xsi:type="dcterms:W3CDTF">2022-04-28T13:15:07Z</dcterms:created>
  <dcterms:modified xsi:type="dcterms:W3CDTF">2022-04-28T13:56:16Z</dcterms:modified>
</cp:coreProperties>
</file>