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C7FDB-2537-474A-8CDD-A6647CDE8A1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39B5-B0D1-498F-A873-EA3B690CE6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C7FDB-2537-474A-8CDD-A6647CDE8A1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39B5-B0D1-498F-A873-EA3B690CE6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C7FDB-2537-474A-8CDD-A6647CDE8A1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39B5-B0D1-498F-A873-EA3B690CE6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C7FDB-2537-474A-8CDD-A6647CDE8A1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39B5-B0D1-498F-A873-EA3B690CE6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C7FDB-2537-474A-8CDD-A6647CDE8A1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39B5-B0D1-498F-A873-EA3B690CE6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C7FDB-2537-474A-8CDD-A6647CDE8A1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39B5-B0D1-498F-A873-EA3B690CE6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C7FDB-2537-474A-8CDD-A6647CDE8A1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39B5-B0D1-498F-A873-EA3B690CE6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C7FDB-2537-474A-8CDD-A6647CDE8A1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39B5-B0D1-498F-A873-EA3B690CE6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C7FDB-2537-474A-8CDD-A6647CDE8A1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39B5-B0D1-498F-A873-EA3B690CE6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C7FDB-2537-474A-8CDD-A6647CDE8A1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39B5-B0D1-498F-A873-EA3B690CE6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C7FDB-2537-474A-8CDD-A6647CDE8A1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39B5-B0D1-498F-A873-EA3B690CE6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C7FDB-2537-474A-8CDD-A6647CDE8A1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439B5-B0D1-498F-A873-EA3B690CE6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mc.hse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mc.hse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mc.hse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mc.hse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mc.hse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mc.hse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mc.hse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mc.hse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mc.hse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mc.hse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mc.hse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тематические кл часы\Дол Игра\Настольная игра\Настольная игра\сертификат участника - копия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73907" y="-353219"/>
            <a:ext cx="10691813" cy="7564438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524000" y="4038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676400" y="3143248"/>
            <a:ext cx="6400800" cy="2800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3143248"/>
            <a:ext cx="485776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</a:rPr>
              <a:t>Авдюхиной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 Дианы,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ученицы 10класса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МБОУ СОШ №9г-к Анапа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имени А.Я.Ломакина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642910" y="4929198"/>
            <a:ext cx="2571768" cy="1071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Федеральный методический центр по финансовой грамотности :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https://fmc.hse.ru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14744" y="5357826"/>
            <a:ext cx="457203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Директор </a:t>
            </a:r>
            <a:r>
              <a:rPr lang="ru-RU" dirty="0" err="1" smtClean="0"/>
              <a:t>школы</a:t>
            </a:r>
            <a:r>
              <a:rPr lang="ru-RU" dirty="0" err="1"/>
              <a:t>:_____Т.В.Шейко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тематические кл часы\Дол Игра\Настольная игра\Настольная игра\сертификат участника - копия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73907" y="-353219"/>
            <a:ext cx="10691813" cy="7564438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524000" y="4038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676400" y="3143248"/>
            <a:ext cx="6400800" cy="2800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3143248"/>
            <a:ext cx="485776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Брусник Марии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ученицы 10класса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МБОУ СОШ №9г-к Анапа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имени А.Я.Ломакина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642910" y="4929198"/>
            <a:ext cx="2571768" cy="1071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Федеральный методический центр по финансовой грамотности :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https://fmc.hse.ru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14744" y="5357826"/>
            <a:ext cx="457203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Директор </a:t>
            </a:r>
            <a:r>
              <a:rPr lang="ru-RU" dirty="0" err="1" smtClean="0"/>
              <a:t>школы</a:t>
            </a:r>
            <a:r>
              <a:rPr lang="ru-RU" dirty="0" err="1"/>
              <a:t>:_____Т.В.Шейко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тематические кл часы\Дол Игра\Настольная игра\Настольная игра\сертификат участника - копия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73907" y="-353219"/>
            <a:ext cx="10691813" cy="7564438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524000" y="4038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676400" y="3143248"/>
            <a:ext cx="6400800" cy="2800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3143248"/>
            <a:ext cx="485776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smtClean="0">
                <a:solidFill>
                  <a:schemeClr val="bg2">
                    <a:lumMod val="10000"/>
                  </a:schemeClr>
                </a:solidFill>
              </a:rPr>
              <a:t>Майорская Яна, 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ученицы 10класса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МБОУ СОШ №9г-к Анапа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имени А.Я.Ломакина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642910" y="4929198"/>
            <a:ext cx="2571768" cy="1071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Федеральный методический центр по финансовой грамотности :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https://fmc.hse.ru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14744" y="5357826"/>
            <a:ext cx="457203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Директор </a:t>
            </a:r>
            <a:r>
              <a:rPr lang="ru-RU" dirty="0" err="1" smtClean="0"/>
              <a:t>школы</a:t>
            </a:r>
            <a:r>
              <a:rPr lang="ru-RU" dirty="0" err="1"/>
              <a:t>:_____Т.В.Шейко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тематические кл часы\Дол Игра\Настольная игра\Настольная игра\сертификат участника - копия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73907" y="-353219"/>
            <a:ext cx="10691813" cy="7564438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524000" y="4038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676400" y="3143248"/>
            <a:ext cx="6400800" cy="2800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3143248"/>
            <a:ext cx="485776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</a:rPr>
              <a:t>Полухиной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 Евгении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ученицы 10класса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МБОУ СОШ №9г-к Анапа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имени А.Я.Ломакина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642910" y="4929198"/>
            <a:ext cx="2571768" cy="1071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Федеральный методический центр по финансовой грамотности :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https://fmc.hse.ru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14744" y="5357826"/>
            <a:ext cx="457203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Директор </a:t>
            </a:r>
            <a:r>
              <a:rPr lang="ru-RU" dirty="0" err="1" smtClean="0"/>
              <a:t>школы</a:t>
            </a:r>
            <a:r>
              <a:rPr lang="ru-RU" dirty="0" err="1"/>
              <a:t>:_____Т.В.Шейко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тематические кл часы\Дол Игра\Настольная игра\Настольная игра\сертификат участника - копия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73907" y="-353219"/>
            <a:ext cx="10691813" cy="7564438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524000" y="4038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676400" y="3143248"/>
            <a:ext cx="6400800" cy="2800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3143248"/>
            <a:ext cx="485776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</a:rPr>
              <a:t>Хван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 Дианы,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ученицы 10класса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МБОУ СОШ №9г-к Анапа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имени А.Я.Ломакина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642910" y="4929198"/>
            <a:ext cx="2571768" cy="1071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Федеральный методический центр по финансовой грамотности :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https://fmc.hse.ru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14744" y="5357826"/>
            <a:ext cx="457203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Директор </a:t>
            </a:r>
            <a:r>
              <a:rPr lang="ru-RU" dirty="0" err="1" smtClean="0"/>
              <a:t>школы</a:t>
            </a:r>
            <a:r>
              <a:rPr lang="ru-RU" dirty="0" err="1"/>
              <a:t>:_____Т.В.Шейко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тематические кл часы\Дол Игра\Настольная игра\Настольная игра\сертификат участника - копия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73907" y="-353219"/>
            <a:ext cx="10691813" cy="7564438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524000" y="4038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676400" y="3143248"/>
            <a:ext cx="6400800" cy="2800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3143248"/>
            <a:ext cx="485776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</a:rPr>
              <a:t>Червонос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 Екатерины,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ученицы 10класса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МБОУ СОШ №9г-к Анапа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имени А.Я.Ломакина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642910" y="4929198"/>
            <a:ext cx="2571768" cy="1071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Федеральный методический центр по финансовой грамотности :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https://fmc.hse.ru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14744" y="5357826"/>
            <a:ext cx="457203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Директор </a:t>
            </a:r>
            <a:r>
              <a:rPr lang="ru-RU" dirty="0" err="1" smtClean="0"/>
              <a:t>школы</a:t>
            </a:r>
            <a:r>
              <a:rPr lang="ru-RU" dirty="0" err="1"/>
              <a:t>:_____Т.В.Шейко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тематические кл часы\Дол Игра\Настольная игра\Настольная игра\сертификат участника - копия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73907" y="-353219"/>
            <a:ext cx="10691813" cy="7564438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524000" y="4038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676400" y="3143248"/>
            <a:ext cx="6400800" cy="2800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3143248"/>
            <a:ext cx="485776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Петровой Мил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ы,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ученицы 10класса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МБОУ СОШ №9г-к Анапа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имени А.Я.Ломакина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642910" y="4929198"/>
            <a:ext cx="2571768" cy="1071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Федеральный методический центр по финансовой грамотности :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https://fmc.hse.ru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14744" y="5357826"/>
            <a:ext cx="457203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Директор </a:t>
            </a:r>
            <a:r>
              <a:rPr lang="ru-RU" dirty="0" err="1" smtClean="0"/>
              <a:t>школы</a:t>
            </a:r>
            <a:r>
              <a:rPr lang="ru-RU" dirty="0" err="1"/>
              <a:t>:_____Т.В.Шейко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тематические кл часы\Дол Игра\Настольная игра\Настольная игра\сертификат участника - копия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73907" y="-353219"/>
            <a:ext cx="10691813" cy="7564438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524000" y="4038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676400" y="3143248"/>
            <a:ext cx="6400800" cy="2800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3143248"/>
            <a:ext cx="485776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</a:rPr>
              <a:t>Вадясовой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 Кристины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ученицы 10класса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МБОУ СОШ №9г-к Анапа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имени А.Я.Ломакина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642910" y="4929198"/>
            <a:ext cx="2571768" cy="1071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Федеральный методический центр по финансовой грамотности :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https://fmc.hse.ru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14744" y="5357826"/>
            <a:ext cx="457203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Директор </a:t>
            </a:r>
            <a:r>
              <a:rPr lang="ru-RU" dirty="0" err="1" smtClean="0"/>
              <a:t>школы</a:t>
            </a:r>
            <a:r>
              <a:rPr lang="ru-RU" dirty="0" err="1"/>
              <a:t>:_____Т.В.Шейко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тематические кл часы\Дол Игра\Настольная игра\Настольная игра\сертификат участника - копия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73907" y="-353219"/>
            <a:ext cx="10691813" cy="7564438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524000" y="4038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676400" y="3143248"/>
            <a:ext cx="6400800" cy="2800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3143248"/>
            <a:ext cx="485776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Гербер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 Дарьи,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ученицы 10класса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МБОУ СОШ №9г-к Анапа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имени А.Я.Ломакина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642910" y="4929198"/>
            <a:ext cx="2571768" cy="1071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Федеральный методический центр по финансовой грамотности :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https://fmc.hse.ru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14744" y="5357826"/>
            <a:ext cx="457203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Директор </a:t>
            </a:r>
            <a:r>
              <a:rPr lang="ru-RU" dirty="0" err="1" smtClean="0"/>
              <a:t>школы</a:t>
            </a:r>
            <a:r>
              <a:rPr lang="ru-RU" dirty="0" err="1"/>
              <a:t>:_____Т.В.Шейко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тематические кл часы\Дол Игра\Настольная игра\Настольная игра\сертификат участника - копия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73907" y="-353219"/>
            <a:ext cx="10691813" cy="7564438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524000" y="4038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676400" y="3143248"/>
            <a:ext cx="6400800" cy="2800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3143248"/>
            <a:ext cx="485776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Токаревой Дианы,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ученицы 10класса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МБОУ СОШ №9г-к Анапа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имени А.Я.Ломакина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642910" y="4929198"/>
            <a:ext cx="2571768" cy="1071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Федеральный методический центр по финансовой грамотности :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https://fmc.hse.ru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14744" y="5357826"/>
            <a:ext cx="457203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Директор </a:t>
            </a:r>
            <a:r>
              <a:rPr lang="ru-RU" dirty="0" err="1" smtClean="0"/>
              <a:t>школы</a:t>
            </a:r>
            <a:r>
              <a:rPr lang="ru-RU" dirty="0" err="1"/>
              <a:t>:_____Т.В.Шейко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тематические кл часы\Дол Игра\Настольная игра\Настольная игра\сертификат участника - копия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73907" y="-353219"/>
            <a:ext cx="10691813" cy="7564438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524000" y="4038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676400" y="3143248"/>
            <a:ext cx="6400800" cy="2800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3143248"/>
            <a:ext cx="485776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</a:rPr>
              <a:t>Батлук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 Поли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ны,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ученицы 10класса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МБОУ СОШ №9г-к Анапа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имени А.Я.Ломакина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642910" y="4929198"/>
            <a:ext cx="2571768" cy="1071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Федеральный методический центр по финансовой грамотности :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https://fmc.hse.ru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14744" y="5357826"/>
            <a:ext cx="457203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Директор </a:t>
            </a:r>
            <a:r>
              <a:rPr lang="ru-RU" dirty="0" err="1" smtClean="0"/>
              <a:t>школы</a:t>
            </a:r>
            <a:r>
              <a:rPr lang="ru-RU" dirty="0" err="1"/>
              <a:t>:_____Т.В.Шейко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187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kiryandr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Dom</dc:creator>
  <cp:lastModifiedBy>Dom</cp:lastModifiedBy>
  <cp:revision>1</cp:revision>
  <dcterms:created xsi:type="dcterms:W3CDTF">2022-04-28T14:07:43Z</dcterms:created>
  <dcterms:modified xsi:type="dcterms:W3CDTF">2022-04-28T14:23:58Z</dcterms:modified>
</cp:coreProperties>
</file>